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292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7" r:id="rId30"/>
    <p:sldId id="309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4699"/>
  </p:normalViewPr>
  <p:slideViewPr>
    <p:cSldViewPr snapToGrid="0">
      <p:cViewPr varScale="1">
        <p:scale>
          <a:sx n="115" d="100"/>
          <a:sy n="11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12.06.24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DB Table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89" y="1825625"/>
            <a:ext cx="496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Views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59" y="1825625"/>
            <a:ext cx="4902507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52" y="1825625"/>
            <a:ext cx="594596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Metadata</a:t>
            </a:r>
            <a:r>
              <a:rPr lang="de-DE" dirty="0"/>
              <a:t> Extension	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8" y="1690687"/>
            <a:ext cx="3294840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4" y="1702493"/>
            <a:ext cx="2543580" cy="4351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0" y="1690687"/>
            <a:ext cx="2686399" cy="4363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568" y="1702493"/>
            <a:ext cx="2716743" cy="37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Definition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" y="1690688"/>
            <a:ext cx="5048266" cy="435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3" y="1563654"/>
            <a:ext cx="4319418" cy="46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267744"/>
            <a:ext cx="5905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SAP Fiori Elements </a:t>
            </a:r>
            <a:r>
              <a:rPr lang="de-DE" dirty="0" err="1"/>
              <a:t>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/IWFND/V4_ADMIN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411"/>
            <a:ext cx="7772400" cy="2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067844"/>
            <a:ext cx="1023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Value Help ZI_PRODUCTS_###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I_Product</a:t>
            </a:r>
            <a:r>
              <a:rPr lang="de-DE" dirty="0"/>
              <a:t>.</a:t>
            </a:r>
          </a:p>
          <a:p>
            <a:r>
              <a:rPr lang="de-DE" dirty="0"/>
              <a:t>Fields</a:t>
            </a: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Currency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000" b="0" i="0" u="none" strike="noStrike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ProductText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currency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'Currency'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0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23" y="1825625"/>
            <a:ext cx="6289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D7B5-42C8-4DD6-6DBA-6AEBBF1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1F1F1F"/>
                </a:solidFill>
                <a:highlight>
                  <a:srgbClr val="FFFFFF"/>
                </a:highlight>
                <a:latin typeface="72 Brand Variable"/>
              </a:rPr>
              <a:t>H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ow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to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wrap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the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BAPI_PR_CREATE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your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SAP S/4HANA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system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and release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it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for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consumption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in </a:t>
            </a:r>
            <a:r>
              <a:rPr lang="de-DE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tier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72 Brand Variable"/>
              </a:rPr>
              <a:t> 1.</a:t>
            </a:r>
          </a:p>
          <a:p>
            <a:endParaRPr lang="de-DE" dirty="0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3" y="2915478"/>
            <a:ext cx="4346813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77"/>
            <a:ext cx="7772400" cy="78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8" y="2824571"/>
            <a:ext cx="6622774" cy="3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get_instance_features</a:t>
            </a:r>
            <a:r>
              <a:rPr lang="de-DE" dirty="0"/>
              <a:t> </a:t>
            </a:r>
            <a:r>
              <a:rPr lang="de-DE" dirty="0" err="1"/>
              <a:t>wit</a:t>
            </a:r>
            <a:r>
              <a:rPr lang="de-DE" dirty="0"/>
              <a:t> </a:t>
            </a:r>
            <a:r>
              <a:rPr lang="de-DE" dirty="0" err="1"/>
              <a:t>createPurchRqnBAPISave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7775"/>
            <a:ext cx="7772400" cy="3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on save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BAPI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066"/>
            <a:ext cx="10515600" cy="1021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17" y="3290585"/>
            <a:ext cx="5502965" cy="3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u="sng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dirty="0"/>
          </a:p>
          <a:p>
            <a:r>
              <a:rPr lang="de-DE" dirty="0"/>
              <a:t>Delete </a:t>
            </a:r>
            <a:r>
              <a:rPr lang="de-DE" sz="1800" b="1" dirty="0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1800" b="1" dirty="0" err="1">
                <a:solidFill>
                  <a:srgbClr val="CC783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1800" dirty="0">
                <a:solidFill>
                  <a:srgbClr val="CCCCCC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429000"/>
            <a:ext cx="668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0836"/>
            <a:ext cx="7772400" cy="37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in </a:t>
            </a:r>
            <a:r>
              <a:rPr lang="de-DE" dirty="0" err="1"/>
              <a:t>Metadata</a:t>
            </a:r>
            <a:r>
              <a:rPr lang="de-DE" dirty="0"/>
              <a:t> Extension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2156"/>
            <a:ext cx="105156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2089944"/>
            <a:ext cx="6261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codings</a:t>
            </a:r>
            <a:r>
              <a:rPr lang="de-DE" dirty="0"/>
              <a:t>.</a:t>
            </a:r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39833"/>
            <a:ext cx="7772400" cy="3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91" y="2443313"/>
            <a:ext cx="6405217" cy="37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Wrapper </a:t>
            </a:r>
            <a:r>
              <a:rPr lang="de-DE" dirty="0" err="1"/>
              <a:t>by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</a:t>
            </a:r>
            <a:r>
              <a:rPr lang="de-DE" dirty="0" err="1"/>
              <a:t>save_modified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95" y="2596819"/>
            <a:ext cx="6377609" cy="33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Runtime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for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Business Objects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</a:t>
            </a:r>
            <a:endParaRPr lang="de-DE" dirty="0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77" y="1825625"/>
            <a:ext cx="7302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task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Write a RAP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API.</a:t>
            </a:r>
          </a:p>
        </p:txBody>
      </p:sp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Unmanaged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Save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within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the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72"/>
              </a:rPr>
              <a:t>Transactional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72"/>
              </a:rPr>
              <a:t> Processing</a:t>
            </a:r>
            <a:endParaRPr lang="de-DE" dirty="0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105" y="340261"/>
            <a:ext cx="3477983" cy="63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Interface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523" y="1825625"/>
            <a:ext cx="4368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671" y="1825625"/>
            <a:ext cx="4890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Wrapper </a:t>
            </a:r>
            <a:r>
              <a:rPr lang="de-DE" dirty="0" err="1"/>
              <a:t>factory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18" y="1825625"/>
            <a:ext cx="9126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Test Class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156464-AF02-4D5A-5C28-4B46312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43" y="2372865"/>
            <a:ext cx="5295675" cy="38040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b="0" i="0" u="none" strike="noStrike" dirty="0" err="1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I_PurchaseRequisition</a:t>
            </a:r>
            <a:r>
              <a:rPr lang="de-DE" b="0" i="0" u="none" strike="noStrike" dirty="0">
                <a:solidFill>
                  <a:srgbClr val="DD4A6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/ I_PRODUCT...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Release State and </a:t>
            </a:r>
            <a:r>
              <a:rPr lang="de-DE" dirty="0" err="1"/>
              <a:t>option</a:t>
            </a:r>
            <a:r>
              <a:rPr lang="de-DE" dirty="0"/>
              <a:t> “Use in Cloud Development“.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Macintosh PowerPoint</Application>
  <PresentationFormat>Breitbild</PresentationFormat>
  <Paragraphs>52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72</vt:lpstr>
      <vt:lpstr>72 Brand Variable</vt:lpstr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Create Interface (local)</vt:lpstr>
      <vt:lpstr>Create Wrapper class</vt:lpstr>
      <vt:lpstr>Create Wrapper factory class</vt:lpstr>
      <vt:lpstr>Implement Test Class</vt:lpstr>
      <vt:lpstr>Together</vt:lpstr>
      <vt:lpstr>Create DB Table</vt:lpstr>
      <vt:lpstr>Create Views</vt:lpstr>
      <vt:lpstr>Create Metadata Extension </vt:lpstr>
      <vt:lpstr>Enhance Behavior Definition</vt:lpstr>
      <vt:lpstr>Create Behavior Projection</vt:lpstr>
      <vt:lpstr>Publish service binding and run SAP Fiori Elements preview</vt:lpstr>
      <vt:lpstr>Enhance behavior definition of data model</vt:lpstr>
      <vt:lpstr>Create data definition for products</vt:lpstr>
      <vt:lpstr>Enhance Metadata</vt:lpstr>
      <vt:lpstr>Enhance behavior implementation</vt:lpstr>
      <vt:lpstr>Implement new action createPurchRqnBAPISave</vt:lpstr>
      <vt:lpstr>Implement new action createPurchRqnBAPISave</vt:lpstr>
      <vt:lpstr>Implement on save validation using the BAPI test mode</vt:lpstr>
      <vt:lpstr>Implement unmanaged save</vt:lpstr>
      <vt:lpstr>Implement unmanaged save</vt:lpstr>
      <vt:lpstr>Expose the new action in Metadata Extension</vt:lpstr>
      <vt:lpstr>Expose the new action</vt:lpstr>
      <vt:lpstr>Replace Wrapper by API</vt:lpstr>
      <vt:lpstr>Replace Wrapper by API</vt:lpstr>
      <vt:lpstr>Replace Wrapper by API</vt:lpstr>
      <vt:lpstr>Extra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Jan  Jagusch</cp:lastModifiedBy>
  <cp:revision>28</cp:revision>
  <dcterms:created xsi:type="dcterms:W3CDTF">2024-05-22T07:20:18Z</dcterms:created>
  <dcterms:modified xsi:type="dcterms:W3CDTF">2024-06-13T05:48:08Z</dcterms:modified>
</cp:coreProperties>
</file>